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73" r:id="rId12"/>
    <p:sldId id="275" r:id="rId13"/>
    <p:sldId id="274" r:id="rId14"/>
    <p:sldId id="271" r:id="rId15"/>
    <p:sldId id="267" r:id="rId16"/>
    <p:sldId id="269" r:id="rId17"/>
    <p:sldId id="270" r:id="rId18"/>
    <p:sldId id="272" r:id="rId19"/>
    <p:sldId id="268" r:id="rId20"/>
    <p:sldId id="276" r:id="rId21"/>
    <p:sldId id="280" r:id="rId22"/>
    <p:sldId id="278" r:id="rId23"/>
    <p:sldId id="279" r:id="rId2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12" autoAdjust="0"/>
    <p:restoredTop sz="94660"/>
  </p:normalViewPr>
  <p:slideViewPr>
    <p:cSldViewPr snapToGrid="0">
      <p:cViewPr>
        <p:scale>
          <a:sx n="81" d="100"/>
          <a:sy n="81" d="100"/>
        </p:scale>
        <p:origin x="87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71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6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0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6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2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8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6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9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2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9E4D-13DC-4343-A6B4-A4F673C52A72}" type="datetimeFigureOut">
              <a:rPr lang="en-US" smtClean="0"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191F0-E42A-4225-8F4B-7EED6D1D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6941" y="-715490"/>
            <a:ext cx="9144000" cy="2387600"/>
          </a:xfrm>
        </p:spPr>
        <p:txBody>
          <a:bodyPr/>
          <a:lstStyle/>
          <a:p>
            <a:r>
              <a:rPr lang="en-US" dirty="0"/>
              <a:t>Prehistoric Math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99" t="1914" r="4519" b="7311"/>
          <a:stretch/>
        </p:blipFill>
        <p:spPr>
          <a:xfrm>
            <a:off x="3340729" y="2453489"/>
            <a:ext cx="4616424" cy="300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5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172" y="-322939"/>
            <a:ext cx="10515600" cy="1325563"/>
          </a:xfrm>
        </p:spPr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211" y="671307"/>
            <a:ext cx="11353800" cy="618669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Shapes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What shapes do you notice? What do you think they used to make those shapes?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Which locations would be easy to figure out the shape in person?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Which shapes would be harder to notice from the ground?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Purpose</a:t>
            </a: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Why don’t we know what all of these were used for?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Why would people need a calendar? 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Any ideas what else these might be used for?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2083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170" y="194679"/>
            <a:ext cx="4082863" cy="2678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667" y="3179257"/>
            <a:ext cx="4716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Lascaux Cave, France</a:t>
            </a:r>
          </a:p>
          <a:p>
            <a:r>
              <a:rPr lang="en-US" sz="1400" dirty="0"/>
              <a:t>Approximate Date: 15,000 BC</a:t>
            </a:r>
          </a:p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27" t="10037" r="6668" b="14619"/>
          <a:stretch/>
        </p:blipFill>
        <p:spPr>
          <a:xfrm>
            <a:off x="256170" y="3963141"/>
            <a:ext cx="4151859" cy="2693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854" t="7247" r="5023" b="6509"/>
          <a:stretch/>
        </p:blipFill>
        <p:spPr>
          <a:xfrm>
            <a:off x="5346976" y="271145"/>
            <a:ext cx="4514569" cy="26016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33845" y="1038061"/>
            <a:ext cx="4716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çatalhöyük</a:t>
            </a:r>
            <a:r>
              <a:rPr lang="en-US" sz="1400" dirty="0"/>
              <a:t> Mound, Turkey</a:t>
            </a:r>
          </a:p>
          <a:p>
            <a:r>
              <a:rPr lang="en-US" sz="1400" dirty="0"/>
              <a:t>Approximate Date: 7000 BC</a:t>
            </a:r>
          </a:p>
          <a:p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1789"/>
          <a:stretch/>
        </p:blipFill>
        <p:spPr>
          <a:xfrm>
            <a:off x="5346976" y="3881741"/>
            <a:ext cx="4353926" cy="27750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33845" y="5113532"/>
            <a:ext cx="4716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Chauvet</a:t>
            </a:r>
            <a:r>
              <a:rPr lang="en-US" sz="1400" dirty="0"/>
              <a:t> Cave, France</a:t>
            </a:r>
          </a:p>
          <a:p>
            <a:r>
              <a:rPr lang="en-US" sz="1400" dirty="0"/>
              <a:t>Approximate Date: 32,000 BC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788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678" y="176981"/>
            <a:ext cx="10515600" cy="1325563"/>
          </a:xfrm>
        </p:spPr>
        <p:txBody>
          <a:bodyPr/>
          <a:lstStyle/>
          <a:p>
            <a:r>
              <a:rPr lang="en-US" dirty="0"/>
              <a:t>Sketch of a Cave Drawing</a:t>
            </a:r>
          </a:p>
        </p:txBody>
      </p:sp>
    </p:spTree>
    <p:extLst>
      <p:ext uri="{BB962C8B-B14F-4D97-AF65-F5344CB8AC3E}">
        <p14:creationId xmlns:p14="http://schemas.microsoft.com/office/powerpoint/2010/main" val="915437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172" y="-322939"/>
            <a:ext cx="10515600" cy="1325563"/>
          </a:xfrm>
        </p:spPr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211" y="671307"/>
            <a:ext cx="11353800" cy="618669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Drawings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What animals do you see?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Why do you think people drew these?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Which cave has the oldest drawings?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Origin of Numbers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Which do you think came first – paintings or numbers? Why?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How would you describe the number of animals you see without using numbers? Without language?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Guess which numbers are “hard-wired” into our brains.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5271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6941" y="-715490"/>
            <a:ext cx="9144000" cy="2387600"/>
          </a:xfrm>
        </p:spPr>
        <p:txBody>
          <a:bodyPr/>
          <a:lstStyle/>
          <a:p>
            <a:r>
              <a:rPr lang="en-US" dirty="0"/>
              <a:t>Ancient Math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93CE8-CE49-4AE9-9919-FFEBC1652933}"/>
              </a:ext>
            </a:extLst>
          </p:cNvPr>
          <p:cNvGrpSpPr/>
          <p:nvPr/>
        </p:nvGrpSpPr>
        <p:grpSpPr>
          <a:xfrm>
            <a:off x="1675417" y="1568569"/>
            <a:ext cx="7843501" cy="4835180"/>
            <a:chOff x="2377440" y="2022820"/>
            <a:chExt cx="7843501" cy="48351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9840" y="2022820"/>
              <a:ext cx="7479030" cy="469801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377440" y="6370320"/>
              <a:ext cx="655320" cy="487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565621" y="6301740"/>
              <a:ext cx="655320" cy="487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44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176" y="0"/>
            <a:ext cx="10515600" cy="1325563"/>
          </a:xfrm>
        </p:spPr>
        <p:txBody>
          <a:bodyPr/>
          <a:lstStyle/>
          <a:p>
            <a:r>
              <a:rPr lang="en-US" dirty="0"/>
              <a:t>Circle Time!!</a:t>
            </a:r>
          </a:p>
        </p:txBody>
      </p:sp>
      <p:sp>
        <p:nvSpPr>
          <p:cNvPr id="3" name="Oval 2"/>
          <p:cNvSpPr/>
          <p:nvPr/>
        </p:nvSpPr>
        <p:spPr>
          <a:xfrm>
            <a:off x="280894" y="320936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952376" y="1422400"/>
            <a:ext cx="2743200" cy="274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25176" y="4422587"/>
            <a:ext cx="1920240" cy="19202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5961211" y="954031"/>
            <a:ext cx="8878" cy="5149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92247" y="171401"/>
            <a:ext cx="5044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Small Circle:</a:t>
            </a:r>
          </a:p>
          <a:p>
            <a:endParaRPr lang="en-US" dirty="0"/>
          </a:p>
          <a:p>
            <a:r>
              <a:rPr lang="en-US" dirty="0"/>
              <a:t>Diameter (D): _____________________</a:t>
            </a:r>
          </a:p>
          <a:p>
            <a:endParaRPr lang="en-US" dirty="0"/>
          </a:p>
          <a:p>
            <a:r>
              <a:rPr lang="en-US" dirty="0"/>
              <a:t>Circumference (C): _________________</a:t>
            </a:r>
          </a:p>
          <a:p>
            <a:endParaRPr lang="en-US" dirty="0"/>
          </a:p>
          <a:p>
            <a:r>
              <a:rPr lang="en-US" dirty="0"/>
              <a:t>C divided by D: ____________________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15635" y="2374393"/>
            <a:ext cx="5044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Medium Circle:</a:t>
            </a:r>
          </a:p>
          <a:p>
            <a:endParaRPr lang="en-US" dirty="0"/>
          </a:p>
          <a:p>
            <a:r>
              <a:rPr lang="en-US" dirty="0"/>
              <a:t>Diameter (D): _____________________</a:t>
            </a:r>
          </a:p>
          <a:p>
            <a:endParaRPr lang="en-US" dirty="0"/>
          </a:p>
          <a:p>
            <a:r>
              <a:rPr lang="en-US" dirty="0"/>
              <a:t>Circumference (C): _________________</a:t>
            </a:r>
          </a:p>
          <a:p>
            <a:endParaRPr lang="en-US" dirty="0"/>
          </a:p>
          <a:p>
            <a:r>
              <a:rPr lang="en-US" dirty="0"/>
              <a:t>C divided by D: ____________________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92247" y="4800688"/>
            <a:ext cx="5044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Big Circle:</a:t>
            </a:r>
          </a:p>
          <a:p>
            <a:endParaRPr lang="en-US" dirty="0"/>
          </a:p>
          <a:p>
            <a:r>
              <a:rPr lang="en-US" dirty="0"/>
              <a:t>Diameter (D): _____________________</a:t>
            </a:r>
          </a:p>
          <a:p>
            <a:endParaRPr lang="en-US" dirty="0"/>
          </a:p>
          <a:p>
            <a:r>
              <a:rPr lang="en-US" dirty="0"/>
              <a:t>Circumference (C): _________________</a:t>
            </a:r>
          </a:p>
          <a:p>
            <a:endParaRPr lang="en-US" dirty="0"/>
          </a:p>
          <a:p>
            <a:r>
              <a:rPr lang="en-US" dirty="0"/>
              <a:t>C divided by D: ____________________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3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53" y="335243"/>
            <a:ext cx="10515600" cy="1325563"/>
          </a:xfrm>
        </p:spPr>
        <p:txBody>
          <a:bodyPr/>
          <a:lstStyle/>
          <a:p>
            <a:r>
              <a:rPr lang="en-US" dirty="0"/>
              <a:t>Find the Average of Your C/D Measurement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68293" y="2525620"/>
            <a:ext cx="10515600" cy="3624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/>
              <a:t>Small Circle: C divided by D    	 _____________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Medium Circle: C divided by D 	 _____________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Big Circle: C divided by D 		 _____________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Add those together		 _____________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Divide that by 3			 _____________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You just found an approximate value of . . .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69301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10" y="0"/>
            <a:ext cx="1138726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Approximate Values of Pi – add your name to the list!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74221" y="1494123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1900–1680 BC 		Babylonia			3.125	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0" y="1205946"/>
            <a:ext cx="1451908" cy="1636027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3635" y="2867466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1650 BC 		      Egypt			     3.1605		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9945" y="5725772"/>
            <a:ext cx="8521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287–212 BC	         China		         3.1415926 and 3.1415927		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287" y="1889333"/>
            <a:ext cx="1633098" cy="19052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6457" y="422289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BC	      	    Greece			   3.1429 to 3.1408			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8" y="3694657"/>
            <a:ext cx="1085525" cy="148694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226362" y="5236537"/>
            <a:ext cx="1991754" cy="1324393"/>
            <a:chOff x="7579566" y="4036501"/>
            <a:chExt cx="3030259" cy="21120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b="20263"/>
            <a:stretch/>
          </p:blipFill>
          <p:spPr>
            <a:xfrm>
              <a:off x="7579566" y="4036501"/>
              <a:ext cx="1957015" cy="21120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0417" y="4036501"/>
              <a:ext cx="1539408" cy="2112068"/>
            </a:xfrm>
            <a:prstGeom prst="rect">
              <a:avLst/>
            </a:prstGeom>
          </p:spPr>
        </p:pic>
      </p:grpSp>
      <p:cxnSp>
        <p:nvCxnSpPr>
          <p:cNvPr id="16" name="Straight Arrow Connector 15"/>
          <p:cNvCxnSpPr/>
          <p:nvPr/>
        </p:nvCxnSpPr>
        <p:spPr>
          <a:xfrm flipH="1">
            <a:off x="1638151" y="1676400"/>
            <a:ext cx="236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49207" y="4439375"/>
            <a:ext cx="236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087424" y="3048240"/>
            <a:ext cx="223324" cy="3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9940864" y="5917895"/>
            <a:ext cx="223324" cy="3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555264" y="6488668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Chongzhi</a:t>
            </a:r>
            <a:r>
              <a:rPr lang="en-US" dirty="0"/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5495" y="5235615"/>
            <a:ext cx="1293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Archimedes</a:t>
            </a:r>
          </a:p>
        </p:txBody>
      </p:sp>
    </p:spTree>
    <p:extLst>
      <p:ext uri="{BB962C8B-B14F-4D97-AF65-F5344CB8AC3E}">
        <p14:creationId xmlns:p14="http://schemas.microsoft.com/office/powerpoint/2010/main" val="346302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172" y="-322939"/>
            <a:ext cx="10515600" cy="1325563"/>
          </a:xfrm>
        </p:spPr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211" y="671307"/>
            <a:ext cx="11353800" cy="618669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Circle Time!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What two parts of the circle did you use to find pi?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did you do with those parts to find pi?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is the number that is always the same no matter how big or small a circle is?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Pi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Which place came up with the first calculation of pi that we know of?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Who came up with the best approximation of pi (the closest to the actual number?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How many years did it take to get from the first approximation to the best approximation?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9435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-2944" t="2306" r="34704" b="-2306"/>
          <a:stretch/>
        </p:blipFill>
        <p:spPr>
          <a:xfrm>
            <a:off x="8671858" y="4174709"/>
            <a:ext cx="3325002" cy="2591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905" y="4044484"/>
            <a:ext cx="2610223" cy="2641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23" y="4042428"/>
            <a:ext cx="2649848" cy="26498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41" y="81791"/>
            <a:ext cx="3440221" cy="24081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64210" y="2773839"/>
            <a:ext cx="4716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Grains: Wheat, Barley, Amaranth</a:t>
            </a:r>
          </a:p>
          <a:p>
            <a:r>
              <a:rPr lang="en-US" sz="1400" dirty="0"/>
              <a:t>Stored in Silos</a:t>
            </a:r>
          </a:p>
          <a:p>
            <a:r>
              <a:rPr lang="en-US" sz="1400" dirty="0"/>
              <a:t>Oldest Known: 9500 BC</a:t>
            </a:r>
          </a:p>
          <a:p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479877" y="2781202"/>
            <a:ext cx="4716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Wine and Beer</a:t>
            </a:r>
          </a:p>
          <a:p>
            <a:r>
              <a:rPr lang="en-US" sz="1400" dirty="0"/>
              <a:t>Stored in Amphora</a:t>
            </a:r>
          </a:p>
          <a:p>
            <a:r>
              <a:rPr lang="en-US" sz="1400" dirty="0"/>
              <a:t>Oldest Known: 6000 BC</a:t>
            </a:r>
          </a:p>
          <a:p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948" y="475169"/>
            <a:ext cx="3026608" cy="16213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858" y="152365"/>
            <a:ext cx="3026145" cy="20275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9949" y="2756619"/>
            <a:ext cx="4716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Olive Oil</a:t>
            </a:r>
          </a:p>
          <a:p>
            <a:r>
              <a:rPr lang="en-US" sz="1400" dirty="0"/>
              <a:t>Stored in Jars and Amphora</a:t>
            </a:r>
          </a:p>
          <a:p>
            <a:r>
              <a:rPr lang="en-US" sz="1400" dirty="0"/>
              <a:t>Oldest Known: 5800 BC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161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23" t="7760" r="5639" b="13300"/>
          <a:stretch/>
        </p:blipFill>
        <p:spPr>
          <a:xfrm>
            <a:off x="555281" y="2208318"/>
            <a:ext cx="5420006" cy="31419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Bruniquel</a:t>
            </a:r>
            <a:r>
              <a:rPr lang="en-US" dirty="0"/>
              <a:t> Cave – France – 176,000 years old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859" y="2467723"/>
            <a:ext cx="5583394" cy="25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5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275" y="182420"/>
            <a:ext cx="3497103" cy="2405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44" y="182420"/>
            <a:ext cx="2924213" cy="2405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729" y="182420"/>
            <a:ext cx="3240281" cy="2422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295" y="3322257"/>
            <a:ext cx="5091434" cy="3444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24218" y="82864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46336" y="82864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46413" y="82864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61433" y="42256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7391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172" y="-322939"/>
            <a:ext cx="10515600" cy="1325563"/>
          </a:xfrm>
        </p:spPr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211" y="671307"/>
            <a:ext cx="11353800" cy="618669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Growing Food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How did farming create the need for math?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type of information did people need to record?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was one kind of storage system used?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Clay Tokens, Envelopes, and Tablets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What were the tokens in Picture 1 used for?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does Picture 2 show?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was the big leap from Picture 2 to Picture 3?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does Picture 4 show?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1275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04" y="295680"/>
            <a:ext cx="5596986" cy="6453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69" y="1668869"/>
            <a:ext cx="5914981" cy="36110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2759" y="5279923"/>
            <a:ext cx="582059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525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959"/>
            <a:ext cx="1834699" cy="2816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24" y="1350959"/>
            <a:ext cx="1834699" cy="2816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06" y="1350959"/>
            <a:ext cx="1834699" cy="2816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88" y="1350959"/>
            <a:ext cx="1834699" cy="2816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370" y="1350959"/>
            <a:ext cx="1834699" cy="2816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00" y="1290983"/>
            <a:ext cx="1834699" cy="28165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0CE53B-72AF-4A1F-AEC8-964287E16005}"/>
              </a:ext>
            </a:extLst>
          </p:cNvPr>
          <p:cNvSpPr txBox="1">
            <a:spLocks/>
          </p:cNvSpPr>
          <p:nvPr/>
        </p:nvSpPr>
        <p:spPr>
          <a:xfrm>
            <a:off x="134311" y="12391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Notes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0809" y="765182"/>
            <a:ext cx="1114978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Write the numbers in Cuneiform on the tablets: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4		           15		            35		               64		127		    632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3B9487-CBC6-4679-AE2C-CDBE4CE2D0EB}"/>
              </a:ext>
            </a:extLst>
          </p:cNvPr>
          <p:cNvSpPr txBox="1">
            <a:spLocks/>
          </p:cNvSpPr>
          <p:nvPr/>
        </p:nvSpPr>
        <p:spPr>
          <a:xfrm>
            <a:off x="257599" y="4334806"/>
            <a:ext cx="11353800" cy="28211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600" b="1" dirty="0"/>
              <a:t>First Number System!!!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How many symbols are there?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did the Babylonian’s use to write math?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type of problems do you see with this number system?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1600" b="1" dirty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6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Lebombo</a:t>
            </a:r>
            <a:r>
              <a:rPr lang="en-US" dirty="0"/>
              <a:t> – Africa – 43,000 Years Old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32" t="23134" r="4743" b="22957"/>
          <a:stretch/>
        </p:blipFill>
        <p:spPr>
          <a:xfrm>
            <a:off x="1213164" y="2743200"/>
            <a:ext cx="9732476" cy="137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3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678" t="-1744" r="13433" b="1744"/>
          <a:stretch/>
        </p:blipFill>
        <p:spPr>
          <a:xfrm rot="10800000" flipV="1">
            <a:off x="1604150" y="2428607"/>
            <a:ext cx="8318446" cy="3709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Ishango</a:t>
            </a:r>
            <a:r>
              <a:rPr lang="en-US" dirty="0"/>
              <a:t> Bone – Africa –20,000 years old</a:t>
            </a:r>
          </a:p>
        </p:txBody>
      </p:sp>
    </p:spTree>
    <p:extLst>
      <p:ext uri="{BB962C8B-B14F-4D97-AF65-F5344CB8AC3E}">
        <p14:creationId xmlns:p14="http://schemas.microsoft.com/office/powerpoint/2010/main" val="2489074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58" y="-250510"/>
            <a:ext cx="10515600" cy="1325563"/>
          </a:xfrm>
        </p:spPr>
        <p:txBody>
          <a:bodyPr/>
          <a:lstStyle/>
          <a:p>
            <a:r>
              <a:rPr lang="en-US" dirty="0"/>
              <a:t>Sketch of </a:t>
            </a:r>
            <a:r>
              <a:rPr lang="en-US" dirty="0" err="1"/>
              <a:t>Lebombo</a:t>
            </a:r>
            <a:r>
              <a:rPr lang="en-US" dirty="0"/>
              <a:t> Bone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29558" y="36409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Sketch of </a:t>
            </a:r>
            <a:r>
              <a:rPr lang="en-US" dirty="0" err="1"/>
              <a:t>Ishango</a:t>
            </a:r>
            <a:r>
              <a:rPr lang="en-US" dirty="0"/>
              <a:t> Bone</a:t>
            </a:r>
          </a:p>
        </p:txBody>
      </p:sp>
    </p:spTree>
    <p:extLst>
      <p:ext uri="{BB962C8B-B14F-4D97-AF65-F5344CB8AC3E}">
        <p14:creationId xmlns:p14="http://schemas.microsoft.com/office/powerpoint/2010/main" val="134642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916" y="365124"/>
            <a:ext cx="10515600" cy="1325563"/>
          </a:xfrm>
        </p:spPr>
        <p:txBody>
          <a:bodyPr/>
          <a:lstStyle/>
          <a:p>
            <a:r>
              <a:rPr lang="en-US" dirty="0"/>
              <a:t>Tally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472"/>
          <a:stretch/>
        </p:blipFill>
        <p:spPr>
          <a:xfrm>
            <a:off x="620916" y="2471596"/>
            <a:ext cx="4721571" cy="24093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2555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Make Up Your Own!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830432" y="244444"/>
            <a:ext cx="27160" cy="6455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358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172" y="-322939"/>
            <a:ext cx="10515600" cy="1325563"/>
          </a:xfrm>
        </p:spPr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39208"/>
            <a:ext cx="11353800" cy="618669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France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What shapes do you notice? What do you think they used to make those shapes?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Is this above ground or below ground? What is significant about where this was made?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do you think they did here?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Africa</a:t>
            </a: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do you think these were made of? Why?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did you notice about the markings?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What do you think they were used for?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600" b="1" dirty="0"/>
              <a:t>Timeline: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What year (approximately) were each of these from? </a:t>
            </a:r>
          </a:p>
        </p:txBody>
      </p:sp>
    </p:spTree>
    <p:extLst>
      <p:ext uri="{BB962C8B-B14F-4D97-AF65-F5344CB8AC3E}">
        <p14:creationId xmlns:p14="http://schemas.microsoft.com/office/powerpoint/2010/main" val="302370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985" t="11862" r="12116" b="-2561"/>
          <a:stretch/>
        </p:blipFill>
        <p:spPr>
          <a:xfrm>
            <a:off x="8157197" y="3355931"/>
            <a:ext cx="3874245" cy="2698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156" y="27343"/>
            <a:ext cx="3830430" cy="2401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120" t="1864" r="3744" b="54907"/>
          <a:stretch/>
        </p:blipFill>
        <p:spPr>
          <a:xfrm>
            <a:off x="4121540" y="3385778"/>
            <a:ext cx="3483531" cy="2698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70812" y="6084253"/>
            <a:ext cx="3484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Where - Jordan</a:t>
            </a:r>
          </a:p>
          <a:p>
            <a:r>
              <a:rPr lang="en-US" sz="1400" dirty="0"/>
              <a:t>Purpose – Unknown</a:t>
            </a:r>
          </a:p>
          <a:p>
            <a:r>
              <a:rPr lang="en-US" sz="1400" dirty="0"/>
              <a:t>Age – Prehistoric?</a:t>
            </a:r>
          </a:p>
          <a:p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40930" y="2401822"/>
            <a:ext cx="4716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Where – East Bay, CA</a:t>
            </a:r>
          </a:p>
          <a:p>
            <a:r>
              <a:rPr lang="en-US" sz="1400" dirty="0"/>
              <a:t>Purpose – Unknown</a:t>
            </a:r>
          </a:p>
          <a:p>
            <a:r>
              <a:rPr lang="en-US" sz="1400" dirty="0"/>
              <a:t>Age – Unknown, Native Americans didn’t build them?</a:t>
            </a:r>
          </a:p>
          <a:p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5778" t="19773" r="10799" b="1295"/>
          <a:stretch/>
        </p:blipFill>
        <p:spPr>
          <a:xfrm>
            <a:off x="80740" y="78485"/>
            <a:ext cx="3230539" cy="22988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740" y="2401823"/>
            <a:ext cx="5434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Where – South Africa</a:t>
            </a:r>
          </a:p>
          <a:p>
            <a:r>
              <a:rPr lang="en-US" sz="1400" dirty="0"/>
              <a:t>Purpose – Calendar?</a:t>
            </a:r>
          </a:p>
          <a:p>
            <a:r>
              <a:rPr lang="en-US" sz="1400" dirty="0"/>
              <a:t>Age- 75,000 Years Old - Oldest Man Made Structure?</a:t>
            </a:r>
          </a:p>
          <a:p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5" y="3511795"/>
            <a:ext cx="3482150" cy="25724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365" y="6084255"/>
            <a:ext cx="5434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Where – Scotland</a:t>
            </a:r>
          </a:p>
          <a:p>
            <a:r>
              <a:rPr lang="en-US" sz="1400" dirty="0"/>
              <a:t>Purpose – Decoration?</a:t>
            </a:r>
          </a:p>
          <a:p>
            <a:r>
              <a:rPr lang="en-US" sz="1400" dirty="0"/>
              <a:t>Age - Prehistoric</a:t>
            </a:r>
          </a:p>
          <a:p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98986" y="6084254"/>
            <a:ext cx="5434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Where – Southern Africa</a:t>
            </a:r>
          </a:p>
          <a:p>
            <a:r>
              <a:rPr lang="en-US" sz="1400" dirty="0"/>
              <a:t>Purpose – Energy Grid?</a:t>
            </a:r>
          </a:p>
          <a:p>
            <a:r>
              <a:rPr lang="en-US" sz="1400" dirty="0"/>
              <a:t>Age – 180,000 Years Old</a:t>
            </a:r>
          </a:p>
          <a:p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801" t="9126" r="-2801" b="-749"/>
          <a:stretch/>
        </p:blipFill>
        <p:spPr>
          <a:xfrm>
            <a:off x="8090852" y="97894"/>
            <a:ext cx="4006936" cy="23306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090463" y="2401822"/>
            <a:ext cx="4716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Where – Syria to Saudi Arabia, Similar ones in Peru</a:t>
            </a:r>
          </a:p>
          <a:p>
            <a:r>
              <a:rPr lang="en-US" sz="1400" dirty="0"/>
              <a:t>Purpose – Ritual?</a:t>
            </a:r>
          </a:p>
          <a:p>
            <a:r>
              <a:rPr lang="en-US" sz="1400" dirty="0"/>
              <a:t>Age – Unknown - Prehistoric to 2000 years old</a:t>
            </a:r>
          </a:p>
          <a:p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978550" y="2039799"/>
            <a:ext cx="29911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81868" y="2073931"/>
            <a:ext cx="29911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6687" y="5777406"/>
            <a:ext cx="29911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2312" y="5737711"/>
            <a:ext cx="29911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669183" y="5607535"/>
            <a:ext cx="29911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655095" y="2097321"/>
            <a:ext cx="29911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931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Sketch of Syrian Wheels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66567" y="16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Sketch of Jordan Circle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5868256" y="930125"/>
            <a:ext cx="8878" cy="5149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027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762</Words>
  <Application>Microsoft Office PowerPoint</Application>
  <PresentationFormat>Widescreen</PresentationFormat>
  <Paragraphs>191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Prehistoric Math</vt:lpstr>
      <vt:lpstr>PowerPoint Presentation</vt:lpstr>
      <vt:lpstr>Lebombo – Africa – 43,000 Years Old</vt:lpstr>
      <vt:lpstr>Ishango Bone – Africa –20,000 years old</vt:lpstr>
      <vt:lpstr>Sketch of Lebombo Bone</vt:lpstr>
      <vt:lpstr>Tally Systems</vt:lpstr>
      <vt:lpstr>Notes</vt:lpstr>
      <vt:lpstr>PowerPoint Presentation</vt:lpstr>
      <vt:lpstr>Sketch of Syrian Wheels</vt:lpstr>
      <vt:lpstr>Notes</vt:lpstr>
      <vt:lpstr>PowerPoint Presentation</vt:lpstr>
      <vt:lpstr>Sketch of a Cave Drawing</vt:lpstr>
      <vt:lpstr>Notes</vt:lpstr>
      <vt:lpstr>Ancient Math</vt:lpstr>
      <vt:lpstr>Circle Time!!</vt:lpstr>
      <vt:lpstr>Find the Average of Your C/D Measurement</vt:lpstr>
      <vt:lpstr>Approximate Values of Pi – add your name to the list!</vt:lpstr>
      <vt:lpstr>Notes</vt:lpstr>
      <vt:lpstr>PowerPoint Presentation</vt:lpstr>
      <vt:lpstr>PowerPoint Presentation</vt:lpstr>
      <vt:lpstr>Notes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Powell</dc:creator>
  <cp:lastModifiedBy>Beth Powell</cp:lastModifiedBy>
  <cp:revision>51</cp:revision>
  <cp:lastPrinted>2016-11-03T02:27:41Z</cp:lastPrinted>
  <dcterms:created xsi:type="dcterms:W3CDTF">2016-08-24T19:23:01Z</dcterms:created>
  <dcterms:modified xsi:type="dcterms:W3CDTF">2018-01-15T02:45:49Z</dcterms:modified>
</cp:coreProperties>
</file>